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75" r:id="rId9"/>
    <p:sldId id="263" r:id="rId10"/>
    <p:sldId id="264" r:id="rId11"/>
    <p:sldId id="265" r:id="rId12"/>
    <p:sldId id="266" r:id="rId13"/>
    <p:sldId id="283" r:id="rId14"/>
    <p:sldId id="281" r:id="rId15"/>
    <p:sldId id="282" r:id="rId16"/>
    <p:sldId id="267" r:id="rId17"/>
    <p:sldId id="268" r:id="rId18"/>
    <p:sldId id="270" r:id="rId19"/>
    <p:sldId id="271" r:id="rId20"/>
    <p:sldId id="272" r:id="rId21"/>
    <p:sldId id="278" r:id="rId22"/>
    <p:sldId id="277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5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08" y="-6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23E0-E39D-4518-9E7E-6F2B8FC735C2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31AE-3DF6-4FB6-8381-26874941F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74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23E0-E39D-4518-9E7E-6F2B8FC735C2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31AE-3DF6-4FB6-8381-26874941F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23E0-E39D-4518-9E7E-6F2B8FC735C2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31AE-3DF6-4FB6-8381-26874941F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15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23E0-E39D-4518-9E7E-6F2B8FC735C2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31AE-3DF6-4FB6-8381-26874941F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67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23E0-E39D-4518-9E7E-6F2B8FC735C2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31AE-3DF6-4FB6-8381-26874941F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89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23E0-E39D-4518-9E7E-6F2B8FC735C2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31AE-3DF6-4FB6-8381-26874941F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09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23E0-E39D-4518-9E7E-6F2B8FC735C2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31AE-3DF6-4FB6-8381-26874941F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2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23E0-E39D-4518-9E7E-6F2B8FC735C2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31AE-3DF6-4FB6-8381-26874941F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11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23E0-E39D-4518-9E7E-6F2B8FC735C2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31AE-3DF6-4FB6-8381-26874941F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9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23E0-E39D-4518-9E7E-6F2B8FC735C2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31AE-3DF6-4FB6-8381-26874941F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80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023E0-E39D-4518-9E7E-6F2B8FC735C2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31AE-3DF6-4FB6-8381-26874941F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6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023E0-E39D-4518-9E7E-6F2B8FC735C2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F31AE-3DF6-4FB6-8381-26874941F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0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Fire Chiefs Association Meeting </a:t>
            </a:r>
            <a:br>
              <a:rPr lang="en-US" dirty="0" smtClean="0"/>
            </a:br>
            <a:r>
              <a:rPr lang="en-US" dirty="0" smtClean="0"/>
              <a:t>22 September 2020</a:t>
            </a:r>
            <a:endParaRPr lang="en-US" dirty="0"/>
          </a:p>
        </p:txBody>
      </p:sp>
      <p:pic>
        <p:nvPicPr>
          <p:cNvPr id="1026" name="Picture 2" descr="http://connecticutfirechiefs.com/wp-content/uploads/2019/04/CTFCA_logo_234x7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3260272"/>
            <a:ext cx="4457700" cy="18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54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798" t="4853" r="27842" b="6471"/>
          <a:stretch/>
        </p:blipFill>
        <p:spPr>
          <a:xfrm rot="5400000">
            <a:off x="2886634" y="-2456329"/>
            <a:ext cx="6454587" cy="117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8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50" t="3343" r="26765" b="4408"/>
          <a:stretch/>
        </p:blipFill>
        <p:spPr>
          <a:xfrm rot="5400000">
            <a:off x="2913529" y="-2626658"/>
            <a:ext cx="6364941" cy="1186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5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 txBox="1">
            <a:spLocks/>
          </p:cNvSpPr>
          <p:nvPr/>
        </p:nvSpPr>
        <p:spPr>
          <a:xfrm>
            <a:off x="838200" y="2032000"/>
            <a:ext cx="10515599" cy="36406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Bloomfield FD - Pumper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Blue Hills FD - Aerial	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Collins Aerospace FD - EMS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East Granby FD – Pumper 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Suffield FD - Pumper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Windsor FD - Aerial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Windsor Locks FD – Pumper &amp; Rescue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Bradley Fire Emergency Plan 2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Alarm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01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Bradley Fire Emergency Plan 3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Alarm (modified)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East Granby Tanker/Tender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Suffield Tanker/ Tender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After 3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Alarm RED PLAN is utilized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594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Resources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Task Force 53 Assigned to Windsor Locks East Side of Airport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Enfield - Quint &amp; Rescue</a:t>
            </a:r>
          </a:p>
          <a:p>
            <a:r>
              <a:rPr lang="en-US" dirty="0" smtClean="0"/>
              <a:t>Hazardville - Engine</a:t>
            </a:r>
          </a:p>
          <a:p>
            <a:r>
              <a:rPr lang="en-US" dirty="0" smtClean="0"/>
              <a:t>Thompsonville - Engine</a:t>
            </a:r>
          </a:p>
          <a:p>
            <a:r>
              <a:rPr lang="en-US" dirty="0" smtClean="0"/>
              <a:t>North Thompsonville - Aerial</a:t>
            </a:r>
          </a:p>
          <a:p>
            <a:r>
              <a:rPr lang="en-US" dirty="0" smtClean="0"/>
              <a:t>Shaker Pines - Engine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Task Force 51 Assigned to East Granby West Side of Airport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Berlin – Engine</a:t>
            </a:r>
          </a:p>
          <a:p>
            <a:r>
              <a:rPr lang="en-US" dirty="0" smtClean="0"/>
              <a:t>Cromwell – Rescue</a:t>
            </a:r>
          </a:p>
          <a:p>
            <a:r>
              <a:rPr lang="en-US" dirty="0" smtClean="0"/>
              <a:t>Newington – Engine</a:t>
            </a:r>
          </a:p>
          <a:p>
            <a:r>
              <a:rPr lang="en-US" dirty="0" smtClean="0"/>
              <a:t>Rocky Hill – Engine &amp; Aerial</a:t>
            </a:r>
          </a:p>
          <a:p>
            <a:r>
              <a:rPr lang="en-US" dirty="0" smtClean="0"/>
              <a:t>Wethersfield – Aerial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401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Resources Initial Operation Period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690688"/>
            <a:ext cx="5157787" cy="449897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Hartford County Coordinators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Statewide Fire Plan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ESF 2 Communications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ESF 4 Fire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ESF 5 Emergency Management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EMS/CMED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CAA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 ANG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7575" y="1690688"/>
            <a:ext cx="5357813" cy="4498975"/>
          </a:xfrm>
        </p:spPr>
        <p:txBody>
          <a:bodyPr>
            <a:noAutofit/>
          </a:bodyPr>
          <a:lstStyle/>
          <a:p>
            <a:pPr lvl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CMED MCI protocols</a:t>
            </a:r>
          </a:p>
          <a:p>
            <a:pPr lvl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State/Local Police</a:t>
            </a:r>
          </a:p>
          <a:p>
            <a:pPr lvl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FBI</a:t>
            </a:r>
          </a:p>
          <a:p>
            <a:pPr lvl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State Fire Marshal </a:t>
            </a:r>
          </a:p>
          <a:p>
            <a:pPr lvl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USAR</a:t>
            </a:r>
          </a:p>
          <a:p>
            <a:pPr lvl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NTSB</a:t>
            </a:r>
          </a:p>
          <a:p>
            <a:pPr lvl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CST CTNG</a:t>
            </a:r>
          </a:p>
          <a:p>
            <a:pPr lvl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 DEEP</a:t>
            </a:r>
          </a:p>
          <a:p>
            <a:pPr lvl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FAA</a:t>
            </a:r>
          </a:p>
          <a:p>
            <a:pPr lvl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Airport Ops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646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372" y="154545"/>
            <a:ext cx="9594759" cy="64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55" r="2145" b="13750"/>
          <a:stretch/>
        </p:blipFill>
        <p:spPr>
          <a:xfrm>
            <a:off x="502276" y="309093"/>
            <a:ext cx="11011437" cy="61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4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67" y="220133"/>
            <a:ext cx="11108265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6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1" y="203200"/>
            <a:ext cx="10041466" cy="63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8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Chief John Duffy Bradley International Fire Department</a:t>
            </a:r>
            <a:endParaRPr lang="en-US" dirty="0"/>
          </a:p>
        </p:txBody>
      </p:sp>
      <p:pic>
        <p:nvPicPr>
          <p:cNvPr id="2050" name="Picture 2" descr="https://encrypted-tbn0.gstatic.com/images?q=tbn%3AANd9GcRRQ-8Pup9UQgqhZPH5cuUVTpBeeAycAioF8Q&amp;usqp=CAU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 t="-381" b="1"/>
          <a:stretch/>
        </p:blipFill>
        <p:spPr bwMode="auto">
          <a:xfrm>
            <a:off x="3786850" y="1690688"/>
            <a:ext cx="4033157" cy="439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22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1" y="203200"/>
            <a:ext cx="10430932" cy="636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6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1" y="143539"/>
            <a:ext cx="9364132" cy="657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5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33" y="203200"/>
            <a:ext cx="10921999" cy="64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7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95462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 &amp; 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33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788" y="365125"/>
            <a:ext cx="4968345" cy="1325563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9" name="Content Placeholder 8" descr="Connecticut - Bradley International Airport Fire Rescue ...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11" y="2505075"/>
            <a:ext cx="3325340" cy="3684588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011333" y="1964267"/>
            <a:ext cx="5344055" cy="422539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i="1" dirty="0"/>
              <a:t>CT STATEWIDE FIRE-RESCUE </a:t>
            </a:r>
            <a:r>
              <a:rPr lang="en-US" b="1" i="1" dirty="0" smtClean="0"/>
              <a:t>PLAN</a:t>
            </a:r>
            <a:r>
              <a:rPr lang="en-US" dirty="0"/>
              <a:t>	</a:t>
            </a:r>
            <a:r>
              <a:rPr lang="en-US" b="1" i="1" dirty="0" smtClean="0"/>
              <a:t>TASK </a:t>
            </a:r>
            <a:r>
              <a:rPr lang="en-US" b="1" i="1" dirty="0"/>
              <a:t>FORCE </a:t>
            </a:r>
            <a:r>
              <a:rPr lang="en-US" b="1" i="1" dirty="0" smtClean="0"/>
              <a:t>52</a:t>
            </a:r>
            <a:endParaRPr lang="en-US" dirty="0"/>
          </a:p>
          <a:p>
            <a:r>
              <a:rPr lang="en-US" b="1" i="1" dirty="0" smtClean="0"/>
              <a:t>Bloomfield FD</a:t>
            </a:r>
            <a:endParaRPr lang="en-US" dirty="0"/>
          </a:p>
          <a:p>
            <a:r>
              <a:rPr lang="en-US" b="1" i="1" dirty="0"/>
              <a:t>Blue </a:t>
            </a:r>
            <a:r>
              <a:rPr lang="en-US" b="1" i="1" dirty="0" smtClean="0"/>
              <a:t>Hills FD</a:t>
            </a:r>
            <a:r>
              <a:rPr lang="en-US" b="1" i="1" dirty="0"/>
              <a:t>	</a:t>
            </a:r>
            <a:endParaRPr lang="en-US" dirty="0"/>
          </a:p>
          <a:p>
            <a:r>
              <a:rPr lang="en-US" b="1" i="1" dirty="0"/>
              <a:t>Bradley International </a:t>
            </a:r>
            <a:r>
              <a:rPr lang="en-US" b="1" i="1" dirty="0" smtClean="0"/>
              <a:t>Airport FD</a:t>
            </a:r>
          </a:p>
          <a:p>
            <a:r>
              <a:rPr lang="en-US" b="1" i="1" dirty="0" smtClean="0"/>
              <a:t> </a:t>
            </a:r>
            <a:r>
              <a:rPr lang="en-US" b="1" i="1" dirty="0"/>
              <a:t>CT Air National </a:t>
            </a:r>
            <a:r>
              <a:rPr lang="en-US" b="1" i="1" dirty="0" smtClean="0"/>
              <a:t>Guard FD</a:t>
            </a:r>
          </a:p>
          <a:p>
            <a:r>
              <a:rPr lang="en-US" b="1" i="1" dirty="0" smtClean="0"/>
              <a:t>Collins Aerospace</a:t>
            </a:r>
            <a:r>
              <a:rPr lang="en-US" b="1" i="1" dirty="0"/>
              <a:t> </a:t>
            </a:r>
            <a:r>
              <a:rPr lang="en-US" b="1" i="1" dirty="0" smtClean="0"/>
              <a:t>FD</a:t>
            </a:r>
          </a:p>
          <a:p>
            <a:r>
              <a:rPr lang="en-US" b="1" i="1" dirty="0" smtClean="0"/>
              <a:t>East </a:t>
            </a:r>
            <a:r>
              <a:rPr lang="en-US" b="1" i="1" dirty="0"/>
              <a:t>Granby </a:t>
            </a:r>
            <a:r>
              <a:rPr lang="en-US" b="1" i="1" dirty="0" smtClean="0"/>
              <a:t>FD</a:t>
            </a:r>
          </a:p>
          <a:p>
            <a:r>
              <a:rPr lang="en-US" b="1" i="1" dirty="0" smtClean="0"/>
              <a:t>Suffield FD</a:t>
            </a:r>
            <a:endParaRPr lang="en-US" dirty="0"/>
          </a:p>
          <a:p>
            <a:r>
              <a:rPr lang="en-US" b="1" i="1" dirty="0" smtClean="0"/>
              <a:t>Windsor FD</a:t>
            </a:r>
            <a:endParaRPr lang="en-US" dirty="0"/>
          </a:p>
          <a:p>
            <a:r>
              <a:rPr lang="en-US" b="1" i="1" dirty="0" smtClean="0"/>
              <a:t>Windsor Locks FD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67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Bradley International Airport  Vintage B 17 Aircraft Incident 2 October 2019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OVERVIEW/HISTORY</a:t>
            </a:r>
          </a:p>
          <a:p>
            <a:pPr>
              <a:lnSpc>
                <a:spcPct val="10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COLLINS FOUNDATION</a:t>
            </a:r>
          </a:p>
          <a:p>
            <a:pPr>
              <a:lnSpc>
                <a:spcPct val="10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EMERGENCY RESPONSE</a:t>
            </a:r>
          </a:p>
          <a:p>
            <a:pPr>
              <a:lnSpc>
                <a:spcPct val="10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MUTUAL AID</a:t>
            </a:r>
          </a:p>
          <a:p>
            <a:pPr>
              <a:lnSpc>
                <a:spcPct val="10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AIRCRAFT REMOVAL</a:t>
            </a:r>
          </a:p>
          <a:p>
            <a:pPr>
              <a:lnSpc>
                <a:spcPct val="10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RECOVERY</a:t>
            </a:r>
          </a:p>
          <a:p>
            <a:pPr>
              <a:lnSpc>
                <a:spcPct val="10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EMOTIONAL SUPPORT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32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25082" cy="85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649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3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2671484" y="-2384612"/>
            <a:ext cx="5934634" cy="11277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" name="TextBox 3"/>
          <p:cNvSpPr txBox="1"/>
          <p:nvPr/>
        </p:nvSpPr>
        <p:spPr>
          <a:xfrm>
            <a:off x="2779059" y="5558118"/>
            <a:ext cx="8175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Collins Foundation B-17 Flying Fortress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9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9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177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791946" y="-1780052"/>
            <a:ext cx="6482605" cy="10309415"/>
          </a:xfrm>
        </p:spPr>
      </p:pic>
    </p:spTree>
    <p:extLst>
      <p:ext uri="{BB962C8B-B14F-4D97-AF65-F5344CB8AC3E}">
        <p14:creationId xmlns:p14="http://schemas.microsoft.com/office/powerpoint/2010/main" val="355437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590494" cy="754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192</Words>
  <Application>Microsoft Office PowerPoint</Application>
  <PresentationFormat>Custom</PresentationFormat>
  <Paragraphs>68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CT Fire Chiefs Association Meeting  22 September 2020</vt:lpstr>
      <vt:lpstr>Chief John Duffy Bradley International Fire Department</vt:lpstr>
      <vt:lpstr>Bradley International Airport  Vintage B 17 Aircraft Incident 2 October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Bradley Fire Emergency Plan 2nd Alarm </vt:lpstr>
      <vt:lpstr>Bradley Fire Emergency Plan 3rd Alarm (modified)</vt:lpstr>
      <vt:lpstr>Additional Resources</vt:lpstr>
      <vt:lpstr>Additional Resources Initial Operation Period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 &amp; A</vt:lpstr>
      <vt:lpstr>Thank You</vt:lpstr>
    </vt:vector>
  </TitlesOfParts>
  <Company>Town of Suffield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 Fire Chiefs Association Meeting  22 September 2020</dc:title>
  <dc:creator>Charles Flynn</dc:creator>
  <cp:lastModifiedBy>Bruce1</cp:lastModifiedBy>
  <cp:revision>17</cp:revision>
  <dcterms:created xsi:type="dcterms:W3CDTF">2020-09-17T18:49:24Z</dcterms:created>
  <dcterms:modified xsi:type="dcterms:W3CDTF">2020-10-26T00:23:52Z</dcterms:modified>
</cp:coreProperties>
</file>